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25870F66-B1AA-4DF6-8709-181682FF58CA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Book1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CB40F2E3-DEAC-4C38-B067-F3ED725B28A5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20/08/2025 19:06:50 BST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tribution of Cost" id="10" name="slide10">
            <a:extLst>
              <a:ext uri="{FF2B5EF4-FFF2-40B4-BE49-F238E27FC236}">
                <a16:creationId xmlns:a16="http://schemas.microsoft.com/office/drawing/2014/main" id="{863FB76F-E7B0-422C-A9FE-A5CF5BF2704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25" y="195262"/>
            <a:ext cx="577215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 Booking (Yes/No)" id="11" name="slide11">
            <a:extLst>
              <a:ext uri="{FF2B5EF4-FFF2-40B4-BE49-F238E27FC236}">
                <a16:creationId xmlns:a16="http://schemas.microsoft.com/office/drawing/2014/main" id="{A54ECE34-F33C-45FC-8257-43469A8660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25" y="0"/>
            <a:ext cx="2643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nline Delivery (Yes/No)" id="12" name="slide12">
            <a:extLst>
              <a:ext uri="{FF2B5EF4-FFF2-40B4-BE49-F238E27FC236}">
                <a16:creationId xmlns:a16="http://schemas.microsoft.com/office/drawing/2014/main" id="{8231C355-3C40-428F-AF1A-054CEF5B5D8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25" y="0"/>
            <a:ext cx="2643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ice Range" id="13" name="slide13">
            <a:extLst>
              <a:ext uri="{FF2B5EF4-FFF2-40B4-BE49-F238E27FC236}">
                <a16:creationId xmlns:a16="http://schemas.microsoft.com/office/drawing/2014/main" id="{C25835A0-37FF-43C5-B6B8-4E635AC709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42" y="0"/>
            <a:ext cx="3994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gh-performing restaurants" id="14" name="slide14">
            <a:extLst>
              <a:ext uri="{FF2B5EF4-FFF2-40B4-BE49-F238E27FC236}">
                <a16:creationId xmlns:a16="http://schemas.microsoft.com/office/drawing/2014/main" id="{D3603C54-D80B-48AD-AFD6-6CE19026BAD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5250"/>
            <a:ext cx="11430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10 Cuisines" id="15" name="slide15">
            <a:extLst>
              <a:ext uri="{FF2B5EF4-FFF2-40B4-BE49-F238E27FC236}">
                <a16:creationId xmlns:a16="http://schemas.microsoft.com/office/drawing/2014/main" id="{D051AE81-506C-4A94-9231-1593162E02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7" y="1714500"/>
            <a:ext cx="108299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r Restaurants" id="16" name="slide16">
            <a:extLst>
              <a:ext uri="{FF2B5EF4-FFF2-40B4-BE49-F238E27FC236}">
                <a16:creationId xmlns:a16="http://schemas.microsoft.com/office/drawing/2014/main" id="{43C2DABC-7BA0-4B1B-9BAD-7A3C1A64512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03" y="0"/>
            <a:ext cx="502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isine &amp;amp; Cost Insights" id="17" name="slide17">
            <a:extLst>
              <a:ext uri="{FF2B5EF4-FFF2-40B4-BE49-F238E27FC236}">
                <a16:creationId xmlns:a16="http://schemas.microsoft.com/office/drawing/2014/main" id="{A86B7351-72E6-4157-AFA5-CAA2856F264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38"/>
            <a:ext cx="12192000" cy="65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ity vs Count of Restaurants" id="2" name="slide2">
            <a:extLst>
              <a:ext uri="{FF2B5EF4-FFF2-40B4-BE49-F238E27FC236}">
                <a16:creationId xmlns:a16="http://schemas.microsoft.com/office/drawing/2014/main" id="{DCF2B28D-190C-4DA5-AA01-394C9FCEA9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727" y="0"/>
            <a:ext cx="2478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taurant name vs DISTINCT countries" id="3" name="slide3">
            <a:extLst>
              <a:ext uri="{FF2B5EF4-FFF2-40B4-BE49-F238E27FC236}">
                <a16:creationId xmlns:a16="http://schemas.microsoft.com/office/drawing/2014/main" id="{D0D737D6-3D23-4F88-92CE-5CCD9C1B07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03" y="0"/>
            <a:ext cx="502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 Booking Ratio" id="4" name="slide4">
            <a:extLst>
              <a:ext uri="{FF2B5EF4-FFF2-40B4-BE49-F238E27FC236}">
                <a16:creationId xmlns:a16="http://schemas.microsoft.com/office/drawing/2014/main" id="{D3D6AA9B-3ADB-4B41-9494-9E52BE55E5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75" y="1076325"/>
            <a:ext cx="29908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% Providing Online Delivery" id="5" name="slide5">
            <a:extLst>
              <a:ext uri="{FF2B5EF4-FFF2-40B4-BE49-F238E27FC236}">
                <a16:creationId xmlns:a16="http://schemas.microsoft.com/office/drawing/2014/main" id="{FFA62338-D699-4871-AEDC-E199EE2A73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5" y="1157287"/>
            <a:ext cx="29527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are Delivery vs Non-Delivery" id="6" name="slide6">
            <a:extLst>
              <a:ext uri="{FF2B5EF4-FFF2-40B4-BE49-F238E27FC236}">
                <a16:creationId xmlns:a16="http://schemas.microsoft.com/office/drawing/2014/main" id="{F58BB00C-DB39-4997-8779-1A66A1F7EE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2476500"/>
            <a:ext cx="103441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rket Overview" id="7" name="slide7">
            <a:extLst>
              <a:ext uri="{FF2B5EF4-FFF2-40B4-BE49-F238E27FC236}">
                <a16:creationId xmlns:a16="http://schemas.microsoft.com/office/drawing/2014/main" id="{8F363C88-9EF8-4524-A16D-06E98BAFFA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5250"/>
            <a:ext cx="11430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x/Min Cuisines Served Per Restaurant" id="8" name="slide8">
            <a:extLst>
              <a:ext uri="{FF2B5EF4-FFF2-40B4-BE49-F238E27FC236}">
                <a16:creationId xmlns:a16="http://schemas.microsoft.com/office/drawing/2014/main" id="{B5A48B1B-72C4-48A5-BBFD-C8D4BB4909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395" y="0"/>
            <a:ext cx="93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st Served Cuisine Per City" id="9" name="slide9">
            <a:extLst>
              <a:ext uri="{FF2B5EF4-FFF2-40B4-BE49-F238E27FC236}">
                <a16:creationId xmlns:a16="http://schemas.microsoft.com/office/drawing/2014/main" id="{26EACFFB-94D0-4E5B-A740-FDE2264858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" y="390525"/>
            <a:ext cx="102584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2025-08-20T18:07:04Z</dcterms:created>
  <dcterms:modified xsi:type="dcterms:W3CDTF">2025-08-20T18:07:04Z</dcterms:modified>
</cp:coreProperties>
</file>